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C9EDFF"/>
    <a:srgbClr val="FFD9EC"/>
    <a:srgbClr val="CC99FF"/>
    <a:srgbClr val="FF99CC"/>
    <a:srgbClr val="FF99FF"/>
    <a:srgbClr val="FFFFC5"/>
    <a:srgbClr val="E5F6FF"/>
    <a:srgbClr val="66CCFF"/>
    <a:srgbClr val="AF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7AFB-F6BB-47C4-8FA7-72A3E769C1C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BDB1D-C77E-4DCC-880E-413DD3D18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75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FC5A3-34D1-4F9E-A2CA-11EE9C9B5606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E8D67-9C7F-4DB5-829C-69B9F2F309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4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5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3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0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2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2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4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C48FF-2F8E-4A25-BDF5-1DA4CAC61CE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82EDE-8E78-4C1A-95C8-DA804A97D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5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3923929" y="3861048"/>
            <a:ext cx="5220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วิชา งาน</a:t>
            </a:r>
            <a:r>
              <a:rPr lang="th-TH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ทะเบียนและ</a:t>
            </a:r>
            <a:br>
              <a:rPr lang="th-TH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บัตร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ประจำตัวประชาชน</a:t>
            </a:r>
            <a:endParaRPr lang="th-TH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716016" y="5473005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 นาย</a:t>
            </a:r>
            <a:r>
              <a:rPr lang="th-TH" sz="2400" b="1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วีนัส</a:t>
            </a:r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สีสุข</a:t>
            </a:r>
          </a:p>
          <a:p>
            <a:pPr algn="r"/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ผู้อำนวยการสำนักบริหารการทะเบียน</a:t>
            </a:r>
            <a:endParaRPr lang="en-US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52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14</Words>
  <Application>Microsoft Office PowerPoint</Application>
  <PresentationFormat>นำเสนอทางหน้าจอ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Lenovo_Plan1</dc:creator>
  <cp:lastModifiedBy>Windows User</cp:lastModifiedBy>
  <cp:revision>152</cp:revision>
  <dcterms:created xsi:type="dcterms:W3CDTF">2018-05-31T04:22:35Z</dcterms:created>
  <dcterms:modified xsi:type="dcterms:W3CDTF">2018-11-20T06:05:24Z</dcterms:modified>
</cp:coreProperties>
</file>